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80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31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6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54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6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3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76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6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7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2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BB7EE-D696-4F28-AB75-928A3795C8D1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F8D7-0413-4F20-A40F-A3BB294118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19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hyperlink" Target="http://www.google.com/url?sa=i&amp;rct=j&amp;q=&amp;esrc=s&amp;source=images&amp;cd=&amp;cad=rja&amp;uact=8&amp;ved=0ahUKEwiO-Luw8bjKAhWLVxQKHe2SBVAQjRwIBw&amp;url=http://www.iconarchive.com/show/ios7-icons-by-icons8/Messaging-Question-icon.html&amp;psig=AFQjCNH2r-bDJPQtxqcUHBm5nLHaTb8yUA&amp;ust=1453396273102886" TargetMode="External"/><Relationship Id="rId2" Type="http://schemas.openxmlformats.org/officeDocument/2006/relationships/hyperlink" Target="http://www.google.com/url?sa=i&amp;rct=j&amp;q=&amp;esrc=s&amp;source=images&amp;cd=&amp;cad=rja&amp;uact=8&amp;ved=0ahUKEwiR3-LnirnKAhVGPxQKHUzLDwoQjRwIBw&amp;url=http://www.zs-castolovice.cz/archiv/2013/archiv13.htm&amp;bvm=bv.112064104,d.bGg&amp;psig=AFQjCNFpIZ4wwMk166rPcTQYBR2sDX9KTg&amp;ust=145340314641801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google.com/url?sa=i&amp;rct=j&amp;q=&amp;esrc=s&amp;source=images&amp;cd=&amp;cad=rja&amp;uact=8&amp;ved=0ahUKEwjSgtCI7K3KAhUFvhQKHaBdAVkQjRwIBw&amp;url=http://frantisek.stranky.cc/&amp;psig=AFQjCNEX3IjDiRmsJtZw0QHnuwpyy6FrCg&amp;ust=1453016892967221" TargetMode="External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jSgtCI7K3KAhUFvhQKHaBdAVkQjRwIBw&amp;url=http://frantisek.stranky.cc/&amp;psig=AFQjCNEX3IjDiRmsJtZw0QHnuwpyy6FrCg&amp;ust=145301689296722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80728" y="1763688"/>
            <a:ext cx="489589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 </a:t>
            </a:r>
            <a:r>
              <a:rPr lang="cs-CZ" sz="2300" b="1" dirty="0" smtClean="0">
                <a:latin typeface="Segoe Print" panose="02000600000000000000" pitchFamily="2" charset="0"/>
              </a:rPr>
              <a:t>CHCEŠ  ZÍSKAT PROFESI </a:t>
            </a:r>
          </a:p>
          <a:p>
            <a:r>
              <a:rPr lang="cs-CZ" sz="2300" b="1" dirty="0" smtClean="0">
                <a:latin typeface="Segoe Print" panose="02000600000000000000" pitchFamily="2" charset="0"/>
              </a:rPr>
              <a:t>ŽÁDANOU PO CELÉM SVĚTĚ?</a:t>
            </a:r>
          </a:p>
          <a:p>
            <a:endParaRPr lang="cs-CZ" sz="2300" b="1" dirty="0" smtClean="0">
              <a:latin typeface="Segoe Print" panose="02000600000000000000" pitchFamily="2" charset="0"/>
            </a:endParaRPr>
          </a:p>
          <a:p>
            <a:endParaRPr lang="cs-CZ" sz="2300" b="1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endParaRPr lang="cs-CZ" sz="23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endParaRPr lang="cs-CZ" sz="24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endParaRPr lang="cs-CZ" sz="2400" b="1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endParaRPr lang="cs-CZ" sz="2800" b="1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r>
              <a:rPr lang="cs-CZ" sz="2300" b="1" dirty="0" smtClean="0">
                <a:latin typeface="Segoe Print" panose="02000600000000000000" pitchFamily="2" charset="0"/>
              </a:rPr>
              <a:t>      POMÁHAT LIDEM A </a:t>
            </a:r>
          </a:p>
          <a:p>
            <a:r>
              <a:rPr lang="cs-CZ" sz="2300" b="1" dirty="0" smtClean="0">
                <a:latin typeface="Segoe Print" panose="02000600000000000000" pitchFamily="2" charset="0"/>
              </a:rPr>
              <a:t>NIKDY ŽÁDNÝ STEREOTYP?</a:t>
            </a:r>
            <a:endParaRPr lang="cs-CZ" sz="2300" b="1" dirty="0">
              <a:latin typeface="Segoe Print" panose="02000600000000000000" pitchFamily="2" charset="0"/>
            </a:endParaRPr>
          </a:p>
        </p:txBody>
      </p:sp>
      <p:pic>
        <p:nvPicPr>
          <p:cNvPr id="1026" name="Picture 2" descr="http://www.zs-castolovice.cz/archiv/2013/obr/zemepis_sm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2555776"/>
            <a:ext cx="374441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frantisek.stranky.cc/admin/images/reset/zdravotnicke-potreby/header4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7" y="2771800"/>
            <a:ext cx="227567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icons.iconarchive.com/icons/icons8/ios7/256/Messaging-Question-icon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0750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922871" y="107504"/>
            <a:ext cx="3386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    NEVÍŠ </a:t>
            </a:r>
          </a:p>
          <a:p>
            <a:r>
              <a:rPr lang="cs-CZ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  KAM PO </a:t>
            </a:r>
          </a:p>
          <a:p>
            <a:r>
              <a:rPr lang="cs-CZ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ZÁKLADCE?</a:t>
            </a:r>
            <a:endParaRPr lang="cs-CZ" sz="32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64704" y="5580112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Segoe Print" panose="02000600000000000000" pitchFamily="2" charset="0"/>
              </a:rPr>
              <a:t> </a:t>
            </a:r>
            <a:r>
              <a:rPr lang="cs-CZ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ZAČNI STUDOVAT NA </a:t>
            </a:r>
          </a:p>
          <a:p>
            <a:r>
              <a:rPr lang="cs-CZ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ZDRAVOTNICKÉ ŠKOLE </a:t>
            </a:r>
          </a:p>
          <a:p>
            <a:r>
              <a:rPr lang="cs-CZ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V MLADÉ BOLESLAVI</a:t>
            </a:r>
            <a:endParaRPr lang="cs-CZ" sz="32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3284984" y="7200800"/>
            <a:ext cx="3816424" cy="2051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b="1" dirty="0" smtClean="0">
                <a:latin typeface="Segoe Print" panose="02000600000000000000" pitchFamily="2" charset="0"/>
              </a:rPr>
              <a:t>B. Němcové 482</a:t>
            </a:r>
          </a:p>
          <a:p>
            <a:pPr marL="0" indent="0">
              <a:buNone/>
            </a:pPr>
            <a:r>
              <a:rPr lang="cs-CZ" sz="2000" b="1" dirty="0" smtClean="0">
                <a:latin typeface="Segoe Print" panose="02000600000000000000" pitchFamily="2" charset="0"/>
              </a:rPr>
              <a:t>Mladá Boleslav</a:t>
            </a:r>
          </a:p>
          <a:p>
            <a:pPr marL="0" indent="0">
              <a:buNone/>
            </a:pPr>
            <a:r>
              <a:rPr lang="cs-CZ" sz="2000" b="1" dirty="0" smtClean="0">
                <a:latin typeface="Segoe Print" panose="02000600000000000000" pitchFamily="2" charset="0"/>
              </a:rPr>
              <a:t>+420 326 327 144</a:t>
            </a:r>
          </a:p>
          <a:p>
            <a:pPr marL="0" indent="0">
              <a:buNone/>
            </a:pPr>
            <a:r>
              <a:rPr lang="cs-CZ" sz="2000" b="1" dirty="0" smtClean="0">
                <a:latin typeface="Segoe Print" panose="02000600000000000000" pitchFamily="2" charset="0"/>
              </a:rPr>
              <a:t>sekretariat@szsmb.cz</a:t>
            </a:r>
          </a:p>
          <a:p>
            <a:pPr marL="0" indent="0">
              <a:buNone/>
            </a:pPr>
            <a:r>
              <a:rPr lang="cs-CZ" sz="2000" b="1" dirty="0" smtClean="0">
                <a:latin typeface="Segoe Print" panose="02000600000000000000" pitchFamily="2" charset="0"/>
              </a:rPr>
              <a:t>www.facebook.com/SZSMB</a:t>
            </a:r>
          </a:p>
          <a:p>
            <a:pPr marL="0" indent="0">
              <a:buNone/>
            </a:pPr>
            <a:r>
              <a:rPr lang="cs-CZ" sz="2000" b="1" dirty="0" smtClean="0">
                <a:latin typeface="Segoe Print" panose="02000600000000000000" pitchFamily="2" charset="0"/>
              </a:rPr>
              <a:t>www.szsmb.cz</a:t>
            </a:r>
          </a:p>
          <a:p>
            <a:pPr marL="0" indent="0">
              <a:buNone/>
            </a:pPr>
            <a:endParaRPr lang="cs-CZ" sz="20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20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20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20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2400" b="1" dirty="0">
              <a:latin typeface="Segoe Print" panose="02000600000000000000" pitchFamily="2" charset="0"/>
            </a:endParaRPr>
          </a:p>
        </p:txBody>
      </p:sp>
      <p:pic>
        <p:nvPicPr>
          <p:cNvPr id="12" name="Picture 2" descr="H:\MIX\NÁSTĚNKY\znak kroužek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1" y="7308305"/>
            <a:ext cx="309634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7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-36512"/>
            <a:ext cx="6172200" cy="1440160"/>
          </a:xfrm>
        </p:spPr>
        <p:txBody>
          <a:bodyPr>
            <a:normAutofit/>
          </a:bodyPr>
          <a:lstStyle/>
          <a:p>
            <a:r>
              <a:rPr lang="cs-CZ" sz="3400" b="1" dirty="0"/>
              <a:t> CHCEŠ  ZÍSKAT PROFESI </a:t>
            </a:r>
            <a:br>
              <a:rPr lang="cs-CZ" sz="3400" b="1" dirty="0"/>
            </a:br>
            <a:r>
              <a:rPr lang="cs-CZ" sz="3400" b="1" dirty="0"/>
              <a:t>ŽÁDANOU PO CELÉM SVĚTĚ?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16632" y="2555776"/>
            <a:ext cx="652534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400" b="1" dirty="0" smtClean="0"/>
              <a:t> POMÁHAT LIDEM A </a:t>
            </a:r>
          </a:p>
          <a:p>
            <a:r>
              <a:rPr lang="cs-CZ" sz="3400" b="1" dirty="0" smtClean="0"/>
              <a:t>NIKDY ŽÁDNÝ STEREOTYP?</a:t>
            </a:r>
            <a:endParaRPr lang="cs-CZ" sz="3400" b="1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-459432" y="6084168"/>
            <a:ext cx="763284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500" dirty="0" smtClean="0"/>
              <a:t> </a:t>
            </a:r>
            <a:r>
              <a:rPr lang="cs-CZ" sz="3500" b="1" dirty="0" smtClean="0">
                <a:solidFill>
                  <a:srgbClr val="FF0000"/>
                </a:solidFill>
              </a:rPr>
              <a:t>ZAČNI STUDOVAT NA ZDRAVOTNICKÉ </a:t>
            </a:r>
          </a:p>
          <a:p>
            <a:r>
              <a:rPr lang="cs-CZ" sz="3500" b="1" dirty="0" smtClean="0">
                <a:solidFill>
                  <a:srgbClr val="FF0000"/>
                </a:solidFill>
              </a:rPr>
              <a:t>ŠKOLE V MLADÉ BOLESLAVI</a:t>
            </a:r>
            <a:endParaRPr lang="cs-CZ" sz="3500" b="1" dirty="0">
              <a:solidFill>
                <a:srgbClr val="FF0000"/>
              </a:solidFill>
            </a:endParaRPr>
          </a:p>
        </p:txBody>
      </p:sp>
      <p:pic>
        <p:nvPicPr>
          <p:cNvPr id="6" name="Picture 10" descr="http://frantisek.stranky.cc/admin/images/reset/zdravotnicke-potreby/header4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471" y="1259632"/>
            <a:ext cx="2059649" cy="149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3923928"/>
            <a:ext cx="3528392" cy="2447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124744" y="7596336"/>
            <a:ext cx="4752528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SZŠ A VOŠZ MLADÁ BOLESLAV, B. Němcové 482</a:t>
            </a:r>
          </a:p>
          <a:p>
            <a:pPr marL="0" indent="0">
              <a:buNone/>
            </a:pPr>
            <a:r>
              <a:rPr lang="cs-CZ" sz="1800" b="1" dirty="0" smtClean="0"/>
              <a:t>+420 326 327 144               sekretariat@szsmb.cz</a:t>
            </a:r>
          </a:p>
          <a:p>
            <a:pPr marL="0" indent="0">
              <a:buNone/>
            </a:pPr>
            <a:r>
              <a:rPr lang="cs-CZ" sz="1800" b="1" dirty="0" smtClean="0"/>
              <a:t>www.szsmb.cz          www.facebook.com/SZSMB</a:t>
            </a:r>
          </a:p>
          <a:p>
            <a:pPr marL="0" indent="0">
              <a:buNone/>
            </a:pPr>
            <a:endParaRPr lang="cs-CZ" sz="18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18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20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2000" b="1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cs-CZ" sz="2400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8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88</Words>
  <Application>Microsoft Office PowerPoint</Application>
  <PresentationFormat>Předvádění na obrazovce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 CHCEŠ  ZÍSKAT PROFESI  ŽÁDANOU PO CELÉM SVĚTĚ?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Dana</dc:creator>
  <cp:lastModifiedBy>Legerska Lenka</cp:lastModifiedBy>
  <cp:revision>23</cp:revision>
  <cp:lastPrinted>2016-01-20T21:07:41Z</cp:lastPrinted>
  <dcterms:created xsi:type="dcterms:W3CDTF">2016-01-20T16:46:10Z</dcterms:created>
  <dcterms:modified xsi:type="dcterms:W3CDTF">2017-10-18T06:03:22Z</dcterms:modified>
</cp:coreProperties>
</file>